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3" d="100"/>
          <a:sy n="53" d="100"/>
        </p:scale>
        <p:origin x="-18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09D588-E884-4C97-9106-341377BDCA3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610842-AF1A-45DC-975D-42B67E805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Jak zorganizować dzieciom warunki do nauki w domu.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6400800" cy="1600200"/>
          </a:xfrm>
        </p:spPr>
        <p:txBody>
          <a:bodyPr>
            <a:normAutofit/>
          </a:bodyPr>
          <a:lstStyle/>
          <a:p>
            <a:r>
              <a:rPr lang="pl-PL" b="1" dirty="0" smtClean="0"/>
              <a:t>Drodzy Rodzice, jesteśmy pewni tego, że  wiecie jak zorganizować dziecku odpowiednie warunki do nauki w domu, jednak pozwólcie, że podamy nasze propozycje: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Dziecko nie powinno się uczyć i odrabiać zadań domowych bezpośrednio po obfitym posiłku, zwłaszcza głównym tj. obiedzie, kolacji – ponieważ organizm nastawiony jest na trawienie    a nie na myślenie i wytężoną pracę umysłową.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wskazana jest także nauka późnym wieczorem.  Gdy dziecko wykonuje pracę               z użyciem komputera należy uczulić dziecko, aby wchodziło na  strony rekomendowane przez szkołę, proponowane przez rodziców. Należy przypomnieć zasady bezpiecznego korzystania       z cyberprzestrzeni.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09026"/>
          </a:xfrm>
        </p:spPr>
        <p:txBody>
          <a:bodyPr/>
          <a:lstStyle/>
          <a:p>
            <a:r>
              <a:rPr lang="pl-PL" dirty="0" smtClean="0"/>
              <a:t>Dziękujemy za uwagę !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200" dirty="0" smtClean="0"/>
              <a:t>Agnieszka Budzyńska- </a:t>
            </a:r>
            <a:r>
              <a:rPr lang="pl-PL" sz="1200" smtClean="0"/>
              <a:t>pedagog szkolny</a:t>
            </a:r>
            <a:endParaRPr lang="pl-PL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Należy zapewnić dziecku codzienny dostęp do komputera oraz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internetu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Jeśli nie ma takiej  możliwości należy zgłosić to dyrektorowi szkoły. Wspólnie z dyrektorem, wychowawcą i rodzicem zostanie wypracowane odpowiednie rozwiązanie. 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Należy zapewnić w miarę możliwości dostęp do drukarki gdyż niektórzy uczniowie  lepiej pracują z tekstem, niż przed ekranem komputera.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Dziecko powinno mieć w domu niezbędne przybory szkolne. Jeśli nie ma w domu zestawów podręczników, ćwiczeń, itp.- proszę skontaktować się z wychowawcą dziecka i dalej postępować wg jego wskazówek.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Warto porozmawiać z dzieckiem aby zaplanowało sobie rozkład dnia z wyznaczonymi godzinami na odpoczynek      i uczenia się: najlepiej w pewnych, stałych godzinach (w czasie gdy w domu panuje spokój i cisza).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Nauka w domu powinna odbywać się stale w tym samym miejscu gdzie bez problemu dziecko będzie mogło rozłożyć przybory do nauki, książki i zeszyty, inne potrzebne materiały.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należy odrywać dziecka od nauki- tylko ustalić przerwy. Dzieci też nie mogą uczyć się ciągle. Najefektywniej nauka przebiega w cyklach 45 min, potem należy zrobić 5-10 minutową przerwę.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Ważnym aspektem w rozwoju psychofizycznym jest aktywność fizyczna. W tym trudnym czasie  należy umożliwić dziecku aktywność fizyczną     w domu, np. ćwiczenia gimnastyczne, wyjazd na spacer po lesie, zaangażować dziecko do sprzątania. Należy dbać, aby nie przebywało        w dużych skupiskach ludzi.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Dieta dziecka powinna być w tym okresie zbilansowana, zgodna powszechnie przyjętą piramidą  żywieniową.  W tym okresie nie wskazane jest wychodzenie na zewnątrz. Dlatego wskazanym jest wietrzenie pomieszczeń, zwłaszcza tych w których uczy się dziecko.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390</Words>
  <Application>Microsoft Office PowerPoint</Application>
  <PresentationFormat>Pokaz na ekranie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Jak zorganizować dzieciom warunki do nauki w domu.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Dziękujemy za uwagę !  Agnieszka Budzyńska- pedagog szkolny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zorganizować dzieciom warunki do nauki w domu.</dc:title>
  <dc:creator>Windows User</dc:creator>
  <cp:lastModifiedBy>Klaudia Troć</cp:lastModifiedBy>
  <cp:revision>4</cp:revision>
  <dcterms:created xsi:type="dcterms:W3CDTF">2020-03-22T10:31:03Z</dcterms:created>
  <dcterms:modified xsi:type="dcterms:W3CDTF">2020-03-23T12:53:15Z</dcterms:modified>
</cp:coreProperties>
</file>